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6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Clique para mover o slide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2000" spc="-1" strike="noStrike">
                <a:latin typeface="Arial"/>
              </a:rPr>
              <a:t>Clique para editar o formato de notas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1400" spc="-1" strike="noStrike">
                <a:latin typeface="Times New Roman"/>
              </a:rPr>
              <a:t>&lt;cabeçalho&gt;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>
              <a:buNone/>
            </a:pPr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buNone/>
            </a:pPr>
            <a:fld id="{02EA4124-1DE9-425C-93EB-BD4AC09A7ED9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buNone/>
            </a:pPr>
            <a:fld id="{84DF4B6A-F815-4A07-8CBC-AFD0B8648434}" type="slidenum">
              <a:rPr b="0" lang="pt-BR" sz="1200" spc="-1" strike="noStrike">
                <a:latin typeface="Times New Roman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buNone/>
            </a:pPr>
            <a:fld id="{8F4E9C2F-D114-44BB-9CA0-463AB67D6826}" type="slidenum">
              <a:rPr b="0" lang="pt-BR" sz="1200" spc="-1" strike="noStrike">
                <a:latin typeface="Times New Roman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E98F2E7A-A28D-48E8-BBF4-5199BF9B00B7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30/07/24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2453FF39-35D4-4C7B-8A32-A5952B7DF112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6"/>
          <p:cNvSpPr/>
          <p:nvPr/>
        </p:nvSpPr>
        <p:spPr>
          <a:xfrm>
            <a:off x="1291680" y="3658680"/>
            <a:ext cx="9721080" cy="60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4751"/>
              </a:lnSpc>
              <a:buNone/>
            </a:pPr>
            <a:r>
              <a:rPr b="1" lang="en-US" sz="3200" spc="-52" strike="noStrike">
                <a:solidFill>
                  <a:srgbClr val="000000"/>
                </a:solidFill>
                <a:latin typeface="Raleway"/>
              </a:rPr>
              <a:t>Título do trabalho: subtítulo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48" name="TextBox 7"/>
          <p:cNvSpPr/>
          <p:nvPr/>
        </p:nvSpPr>
        <p:spPr>
          <a:xfrm>
            <a:off x="1291680" y="4417560"/>
            <a:ext cx="9721080" cy="63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2520"/>
              </a:lnSpc>
              <a:buNone/>
            </a:pPr>
            <a:r>
              <a:rPr b="1" lang="en-US" sz="1800" spc="52" strike="noStrike">
                <a:solidFill>
                  <a:srgbClr val="000000"/>
                </a:solidFill>
                <a:latin typeface="Raleway"/>
              </a:rPr>
              <a:t>Autores/Autoras: </a:t>
            </a:r>
            <a:r>
              <a:rPr b="0" lang="en-US" sz="1800" spc="52" strike="noStrike">
                <a:solidFill>
                  <a:srgbClr val="000000"/>
                </a:solidFill>
                <a:latin typeface="Raleway"/>
              </a:rPr>
              <a:t>Nome; instituição; e-mail. Agradecimento e menção ao órgão financiador da pesquisa, se houver.</a:t>
            </a:r>
            <a:endParaRPr b="0" lang="pt-BR" sz="1800" spc="-1" strike="noStrike">
              <a:latin typeface="Arial"/>
            </a:endParaRPr>
          </a:p>
        </p:txBody>
      </p:sp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1620000" y="393120"/>
            <a:ext cx="4860000" cy="1585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6"/>
          <p:cNvGrpSpPr/>
          <p:nvPr/>
        </p:nvGrpSpPr>
        <p:grpSpPr>
          <a:xfrm>
            <a:off x="947160" y="2289600"/>
            <a:ext cx="10297440" cy="3281760"/>
            <a:chOff x="947160" y="2289600"/>
            <a:chExt cx="10297440" cy="3281760"/>
          </a:xfrm>
        </p:grpSpPr>
        <p:sp>
          <p:nvSpPr>
            <p:cNvPr id="51" name="TextBox 7"/>
            <p:cNvSpPr/>
            <p:nvPr/>
          </p:nvSpPr>
          <p:spPr>
            <a:xfrm>
              <a:off x="947160" y="2289600"/>
              <a:ext cx="10297080" cy="365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ts val="2880"/>
                </a:lnSpc>
                <a:buNone/>
              </a:pPr>
              <a:r>
                <a:rPr b="1" lang="en-US" sz="2400" spc="239" strike="noStrike">
                  <a:solidFill>
                    <a:srgbClr val="000000"/>
                  </a:solidFill>
                  <a:latin typeface="Raleway"/>
                </a:rPr>
                <a:t>Dicas:</a:t>
              </a:r>
              <a:endParaRPr b="0" lang="pt-BR" sz="2400" spc="-1" strike="noStrike">
                <a:latin typeface="Arial"/>
              </a:endParaRPr>
            </a:p>
          </p:txBody>
        </p:sp>
        <p:sp>
          <p:nvSpPr>
            <p:cNvPr id="52" name="TextBox 8"/>
            <p:cNvSpPr/>
            <p:nvPr/>
          </p:nvSpPr>
          <p:spPr>
            <a:xfrm>
              <a:off x="992880" y="2829960"/>
              <a:ext cx="10251720" cy="2741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marL="285840" indent="-285840" algn="just">
                <a:lnSpc>
                  <a:spcPts val="2699"/>
                </a:lnSpc>
                <a:buClr>
                  <a:srgbClr val="000000"/>
                </a:buClr>
                <a:buFont typeface="Arial"/>
                <a:buChar char="•"/>
              </a:pPr>
              <a:r>
                <a:rPr b="0" lang="en-US" sz="1800" spc="15" strike="noStrike">
                  <a:solidFill>
                    <a:srgbClr val="000000"/>
                  </a:solidFill>
                  <a:latin typeface="Raleway"/>
                </a:rPr>
                <a:t>Utilize este modelo em sua apresentação.</a:t>
              </a:r>
              <a:endParaRPr b="0" lang="pt-BR" sz="1800" spc="-1" strike="noStrike">
                <a:latin typeface="Arial"/>
              </a:endParaRPr>
            </a:p>
            <a:p>
              <a:pPr marL="285840" indent="-285840" algn="just">
                <a:lnSpc>
                  <a:spcPts val="2699"/>
                </a:lnSpc>
                <a:buClr>
                  <a:srgbClr val="000000"/>
                </a:buClr>
                <a:buFont typeface="Arial"/>
                <a:buChar char="•"/>
              </a:pPr>
              <a:r>
                <a:rPr b="0" lang="en-US" sz="1800" spc="15" strike="noStrike">
                  <a:solidFill>
                    <a:srgbClr val="000000"/>
                  </a:solidFill>
                  <a:latin typeface="Raleway"/>
                </a:rPr>
                <a:t>Foque sua apresentação nos principais pontos, destaque os resultados. Utilize imagens. Evite textos longos nos slides. Não use fontes pequenas no texto.</a:t>
              </a:r>
              <a:endParaRPr b="0" lang="pt-BR" sz="1800" spc="-1" strike="noStrike">
                <a:latin typeface="Arial"/>
              </a:endParaRPr>
            </a:p>
            <a:p>
              <a:pPr marL="285840" indent="-285840" algn="just">
                <a:lnSpc>
                  <a:spcPts val="2699"/>
                </a:lnSpc>
                <a:buClr>
                  <a:srgbClr val="000000"/>
                </a:buClr>
                <a:buFont typeface="Arial"/>
                <a:buChar char="•"/>
              </a:pPr>
              <a:r>
                <a:rPr b="0" lang="en-US" sz="1800" spc="15" strike="noStrike">
                  <a:solidFill>
                    <a:srgbClr val="000000"/>
                  </a:solidFill>
                  <a:latin typeface="Raleway"/>
                </a:rPr>
                <a:t>Limite-se a no máximo 20 slides, porém, lembramos que para cada trabalho serão destinados </a:t>
              </a:r>
              <a:r>
                <a:rPr b="1" lang="en-US" sz="1800" spc="15" strike="noStrike">
                  <a:solidFill>
                    <a:srgbClr val="000000"/>
                  </a:solidFill>
                  <a:latin typeface="Raleway"/>
                </a:rPr>
                <a:t>10 minutos </a:t>
              </a:r>
              <a:r>
                <a:rPr b="0" lang="en-US" sz="1800" spc="15" strike="noStrike">
                  <a:solidFill>
                    <a:srgbClr val="000000"/>
                  </a:solidFill>
                  <a:latin typeface="Raleway"/>
                </a:rPr>
                <a:t>de apresentação oral.</a:t>
              </a:r>
              <a:endParaRPr b="0" lang="pt-BR" sz="1800" spc="-1" strike="noStrike">
                <a:latin typeface="Arial"/>
              </a:endParaRPr>
            </a:p>
            <a:p>
              <a:pPr marL="285840" indent="-285840" algn="just">
                <a:lnSpc>
                  <a:spcPts val="2699"/>
                </a:lnSpc>
                <a:buClr>
                  <a:srgbClr val="000000"/>
                </a:buClr>
                <a:buFont typeface="Arial"/>
                <a:buChar char="•"/>
              </a:pPr>
              <a:r>
                <a:rPr b="0" lang="en-US" sz="1800" spc="15" strike="noStrike">
                  <a:solidFill>
                    <a:srgbClr val="000000"/>
                  </a:solidFill>
                  <a:latin typeface="Raleway"/>
                </a:rPr>
                <a:t>Respeite o tempo de apresentação. Lembre-se que outros colegas ainda vão apresentar e, posteriormente, haverá discussão dos trabalhos em sala. </a:t>
              </a:r>
              <a:endParaRPr b="0" lang="pt-BR" sz="1800" spc="-1" strike="noStrike">
                <a:latin typeface="Arial"/>
              </a:endParaRPr>
            </a:p>
            <a:p>
              <a:pPr algn="just">
                <a:lnSpc>
                  <a:spcPts val="2699"/>
                </a:lnSpc>
                <a:buNone/>
              </a:pPr>
              <a:endParaRPr b="0" lang="pt-BR" sz="1800" spc="-1" strike="noStrike">
                <a:latin typeface="Arial"/>
              </a:endParaRPr>
            </a:p>
          </p:txBody>
        </p:sp>
      </p:grpSp>
      <p:pic>
        <p:nvPicPr>
          <p:cNvPr id="53" name="" descr=""/>
          <p:cNvPicPr/>
          <p:nvPr/>
        </p:nvPicPr>
        <p:blipFill>
          <a:blip r:embed="rId1"/>
          <a:stretch/>
        </p:blipFill>
        <p:spPr>
          <a:xfrm>
            <a:off x="540000" y="163080"/>
            <a:ext cx="3240000" cy="1056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6"/>
          <p:cNvGrpSpPr/>
          <p:nvPr/>
        </p:nvGrpSpPr>
        <p:grpSpPr>
          <a:xfrm>
            <a:off x="947160" y="2289600"/>
            <a:ext cx="10297440" cy="1225440"/>
            <a:chOff x="947160" y="2289600"/>
            <a:chExt cx="10297440" cy="1225440"/>
          </a:xfrm>
        </p:grpSpPr>
        <p:sp>
          <p:nvSpPr>
            <p:cNvPr id="55" name="TextBox 7"/>
            <p:cNvSpPr/>
            <p:nvPr/>
          </p:nvSpPr>
          <p:spPr>
            <a:xfrm>
              <a:off x="947160" y="2289600"/>
              <a:ext cx="10297080" cy="365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ts val="2880"/>
                </a:lnSpc>
                <a:buNone/>
              </a:pPr>
              <a:r>
                <a:rPr b="1" lang="en-US" sz="2400" spc="239" strike="noStrike">
                  <a:solidFill>
                    <a:srgbClr val="000000"/>
                  </a:solidFill>
                  <a:latin typeface="Raleway"/>
                </a:rPr>
                <a:t>Introdução</a:t>
              </a:r>
              <a:endParaRPr b="0" lang="pt-BR" sz="2400" spc="-1" strike="noStrike">
                <a:latin typeface="Arial"/>
              </a:endParaRPr>
            </a:p>
          </p:txBody>
        </p:sp>
        <p:sp>
          <p:nvSpPr>
            <p:cNvPr id="56" name="TextBox 8"/>
            <p:cNvSpPr/>
            <p:nvPr/>
          </p:nvSpPr>
          <p:spPr>
            <a:xfrm>
              <a:off x="992880" y="2829960"/>
              <a:ext cx="10251720" cy="685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marL="285840" indent="-285840" algn="just">
                <a:lnSpc>
                  <a:spcPts val="2699"/>
                </a:lnSpc>
                <a:buClr>
                  <a:srgbClr val="000000"/>
                </a:buClr>
                <a:buFont typeface="Arial"/>
                <a:buChar char="•"/>
              </a:pPr>
              <a:r>
                <a:rPr b="0" lang="en-US" sz="1800" spc="15" strike="noStrike">
                  <a:solidFill>
                    <a:srgbClr val="000000"/>
                  </a:solidFill>
                  <a:latin typeface="Raleway"/>
                </a:rPr>
                <a:t>Escreva aqui</a:t>
              </a:r>
              <a:endParaRPr b="0" lang="pt-BR" sz="1800" spc="-1" strike="noStrike">
                <a:latin typeface="Arial"/>
              </a:endParaRPr>
            </a:p>
            <a:p>
              <a:pPr algn="just">
                <a:lnSpc>
                  <a:spcPts val="2699"/>
                </a:lnSpc>
                <a:buNone/>
              </a:pPr>
              <a:endParaRPr b="0" lang="pt-BR" sz="1800" spc="-1" strike="noStrike">
                <a:latin typeface="Arial"/>
              </a:endParaRPr>
            </a:p>
          </p:txBody>
        </p:sp>
      </p:grpSp>
      <p:pic>
        <p:nvPicPr>
          <p:cNvPr id="57" name="" descr=""/>
          <p:cNvPicPr/>
          <p:nvPr/>
        </p:nvPicPr>
        <p:blipFill>
          <a:blip r:embed="rId1"/>
          <a:stretch/>
        </p:blipFill>
        <p:spPr>
          <a:xfrm>
            <a:off x="833760" y="540000"/>
            <a:ext cx="2946240" cy="961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6"/>
          <p:cNvGrpSpPr/>
          <p:nvPr/>
        </p:nvGrpSpPr>
        <p:grpSpPr>
          <a:xfrm>
            <a:off x="947160" y="2289600"/>
            <a:ext cx="10297440" cy="1225440"/>
            <a:chOff x="947160" y="2289600"/>
            <a:chExt cx="10297440" cy="1225440"/>
          </a:xfrm>
        </p:grpSpPr>
        <p:sp>
          <p:nvSpPr>
            <p:cNvPr id="59" name="TextBox 7"/>
            <p:cNvSpPr/>
            <p:nvPr/>
          </p:nvSpPr>
          <p:spPr>
            <a:xfrm>
              <a:off x="947160" y="2289600"/>
              <a:ext cx="10297080" cy="365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ts val="2880"/>
                </a:lnSpc>
                <a:buNone/>
              </a:pPr>
              <a:r>
                <a:rPr b="1" lang="en-US" sz="2400" spc="239" strike="noStrike">
                  <a:solidFill>
                    <a:srgbClr val="000000"/>
                  </a:solidFill>
                  <a:latin typeface="Raleway"/>
                </a:rPr>
                <a:t>Metodologia</a:t>
              </a:r>
              <a:endParaRPr b="0" lang="pt-BR" sz="2400" spc="-1" strike="noStrike">
                <a:latin typeface="Arial"/>
              </a:endParaRPr>
            </a:p>
          </p:txBody>
        </p:sp>
        <p:sp>
          <p:nvSpPr>
            <p:cNvPr id="60" name="TextBox 8"/>
            <p:cNvSpPr/>
            <p:nvPr/>
          </p:nvSpPr>
          <p:spPr>
            <a:xfrm>
              <a:off x="992880" y="2829960"/>
              <a:ext cx="10251720" cy="685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marL="285840" indent="-285840" algn="just">
                <a:lnSpc>
                  <a:spcPts val="2699"/>
                </a:lnSpc>
                <a:buClr>
                  <a:srgbClr val="000000"/>
                </a:buClr>
                <a:buFont typeface="Arial"/>
                <a:buChar char="•"/>
              </a:pPr>
              <a:r>
                <a:rPr b="0" lang="en-US" sz="1800" spc="15" strike="noStrike">
                  <a:solidFill>
                    <a:srgbClr val="000000"/>
                  </a:solidFill>
                  <a:latin typeface="Raleway"/>
                </a:rPr>
                <a:t>Escreva aqui</a:t>
              </a:r>
              <a:endParaRPr b="0" lang="pt-BR" sz="1800" spc="-1" strike="noStrike">
                <a:latin typeface="Arial"/>
              </a:endParaRPr>
            </a:p>
            <a:p>
              <a:pPr algn="just">
                <a:lnSpc>
                  <a:spcPts val="2699"/>
                </a:lnSpc>
                <a:buNone/>
              </a:pPr>
              <a:endParaRPr b="0" lang="pt-BR" sz="1800" spc="-1" strike="noStrike">
                <a:latin typeface="Arial"/>
              </a:endParaRPr>
            </a:p>
          </p:txBody>
        </p:sp>
      </p:grpSp>
      <p:pic>
        <p:nvPicPr>
          <p:cNvPr id="61" name="" descr=""/>
          <p:cNvPicPr/>
          <p:nvPr/>
        </p:nvPicPr>
        <p:blipFill>
          <a:blip r:embed="rId1"/>
          <a:stretch/>
        </p:blipFill>
        <p:spPr>
          <a:xfrm>
            <a:off x="720000" y="423720"/>
            <a:ext cx="3666240" cy="1196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"/>
          <p:cNvGrpSpPr/>
          <p:nvPr/>
        </p:nvGrpSpPr>
        <p:grpSpPr>
          <a:xfrm>
            <a:off x="947160" y="2289600"/>
            <a:ext cx="10297440" cy="1225440"/>
            <a:chOff x="947160" y="2289600"/>
            <a:chExt cx="10297440" cy="1225440"/>
          </a:xfrm>
        </p:grpSpPr>
        <p:sp>
          <p:nvSpPr>
            <p:cNvPr id="63" name="TextBox 7"/>
            <p:cNvSpPr/>
            <p:nvPr/>
          </p:nvSpPr>
          <p:spPr>
            <a:xfrm>
              <a:off x="947160" y="2289600"/>
              <a:ext cx="10297080" cy="365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ts val="2880"/>
                </a:lnSpc>
                <a:buNone/>
              </a:pPr>
              <a:r>
                <a:rPr b="1" lang="en-US" sz="2400" spc="239" strike="noStrike">
                  <a:solidFill>
                    <a:srgbClr val="000000"/>
                  </a:solidFill>
                  <a:latin typeface="Raleway"/>
                </a:rPr>
                <a:t>Resultados</a:t>
              </a:r>
              <a:endParaRPr b="0" lang="pt-BR" sz="2400" spc="-1" strike="noStrike">
                <a:latin typeface="Arial"/>
              </a:endParaRPr>
            </a:p>
          </p:txBody>
        </p:sp>
        <p:sp>
          <p:nvSpPr>
            <p:cNvPr id="64" name="TextBox 8"/>
            <p:cNvSpPr/>
            <p:nvPr/>
          </p:nvSpPr>
          <p:spPr>
            <a:xfrm>
              <a:off x="992880" y="2829960"/>
              <a:ext cx="10251720" cy="685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marL="285840" indent="-285840" algn="just">
                <a:lnSpc>
                  <a:spcPts val="2699"/>
                </a:lnSpc>
                <a:buClr>
                  <a:srgbClr val="000000"/>
                </a:buClr>
                <a:buFont typeface="Arial"/>
                <a:buChar char="•"/>
              </a:pPr>
              <a:r>
                <a:rPr b="0" lang="en-US" sz="1800" spc="15" strike="noStrike">
                  <a:solidFill>
                    <a:srgbClr val="000000"/>
                  </a:solidFill>
                  <a:latin typeface="Raleway"/>
                </a:rPr>
                <a:t>Escreva aqui</a:t>
              </a:r>
              <a:endParaRPr b="0" lang="pt-BR" sz="1800" spc="-1" strike="noStrike">
                <a:latin typeface="Arial"/>
              </a:endParaRPr>
            </a:p>
            <a:p>
              <a:pPr algn="just">
                <a:lnSpc>
                  <a:spcPts val="2699"/>
                </a:lnSpc>
                <a:buNone/>
              </a:pPr>
              <a:endParaRPr b="0" lang="pt-BR" sz="1800" spc="-1" strike="noStrike">
                <a:latin typeface="Arial"/>
              </a:endParaRPr>
            </a:p>
          </p:txBody>
        </p:sp>
      </p:grpSp>
      <p:pic>
        <p:nvPicPr>
          <p:cNvPr id="65" name="" descr=""/>
          <p:cNvPicPr/>
          <p:nvPr/>
        </p:nvPicPr>
        <p:blipFill>
          <a:blip r:embed="rId1"/>
          <a:stretch/>
        </p:blipFill>
        <p:spPr>
          <a:xfrm>
            <a:off x="833760" y="540000"/>
            <a:ext cx="3306240" cy="107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"/>
          <p:cNvSpPr/>
          <p:nvPr/>
        </p:nvSpPr>
        <p:spPr>
          <a:xfrm>
            <a:off x="1235160" y="4289760"/>
            <a:ext cx="9721080" cy="60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4751"/>
              </a:lnSpc>
              <a:buNone/>
            </a:pPr>
            <a:r>
              <a:rPr b="1" lang="en-US" sz="3200" spc="-52" strike="noStrike">
                <a:solidFill>
                  <a:srgbClr val="000000"/>
                </a:solidFill>
                <a:latin typeface="Raleway"/>
              </a:rPr>
              <a:t>Obrigado! Gracias!</a:t>
            </a:r>
            <a:endParaRPr b="0" lang="pt-BR" sz="3200" spc="-1" strike="noStrike">
              <a:latin typeface="Arial"/>
            </a:endParaRPr>
          </a:p>
        </p:txBody>
      </p:sp>
      <p:pic>
        <p:nvPicPr>
          <p:cNvPr id="67" name="" descr=""/>
          <p:cNvPicPr/>
          <p:nvPr/>
        </p:nvPicPr>
        <p:blipFill>
          <a:blip r:embed="rId1"/>
          <a:stretch/>
        </p:blipFill>
        <p:spPr>
          <a:xfrm>
            <a:off x="1980000" y="1260000"/>
            <a:ext cx="8173080" cy="2666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Application>LibreOffice/7.2.6.2$Windows_x86 LibreOffice_project/b0ec3a565991f7569a5a7f5d24fed7f52653d754</Application>
  <AppVersion>15.0000</AppVersion>
  <Words>123</Words>
  <Paragraphs>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2023-02-25T21:50:01Z</dcterms:created>
  <dc:creator>Usuario</dc:creator>
  <dc:description/>
  <dc:language>pt-BR</dc:language>
  <cp:lastModifiedBy/>
  <dcterms:modified xsi:type="dcterms:W3CDTF">2024-07-30T10:27:53Z</dcterms:modified>
  <cp:revision>9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Widescreen</vt:lpwstr>
  </property>
  <property fmtid="{D5CDD505-2E9C-101B-9397-08002B2CF9AE}" pid="4" name="Slides">
    <vt:i4>6</vt:i4>
  </property>
</Properties>
</file>